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10" r:id="rId3"/>
    <p:sldId id="415" r:id="rId5"/>
    <p:sldId id="419" r:id="rId6"/>
    <p:sldId id="427" r:id="rId7"/>
    <p:sldId id="428" r:id="rId8"/>
    <p:sldId id="429" r:id="rId9"/>
    <p:sldId id="430" r:id="rId10"/>
    <p:sldId id="431" r:id="rId11"/>
    <p:sldId id="432" r:id="rId12"/>
    <p:sldId id="437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77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7" Type="http://schemas.openxmlformats.org/officeDocument/2006/relationships/image" Target="../media/image24.jpeg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diagrams/_rels/drawing1.xml.rels><?xml version="1.0" encoding="UTF-8" standalone="yes"?>
<Relationships xmlns="http://schemas.openxmlformats.org/package/2006/relationships"><Relationship Id="rId7" Type="http://schemas.openxmlformats.org/officeDocument/2006/relationships/image" Target="../media/image24.jpeg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0EE499-D129-484D-B5C0-D0F3AC30E8B1}" type="doc">
      <dgm:prSet loTypeId="list" loCatId="list" qsTypeId="urn:microsoft.com/office/officeart/2005/8/quickstyle/simple1" qsCatId="simple" csTypeId="urn:microsoft.com/office/officeart/2005/8/colors/accent1_2" csCatId="accent1" phldr="0"/>
      <dgm:spPr/>
    </dgm:pt>
    <dgm:pt modelId="{BEB4A0DE-FB16-4C4F-8DEA-03570694B93A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/>
          </a:r>
          <a:endParaRPr lang="zh-CN" altLang="en-US">
            <a:solidFill>
              <a:schemeClr val="tx1"/>
            </a:solidFill>
          </a:endParaRPr>
        </a:p>
      </dgm:t>
    </dgm:pt>
    <dgm:pt modelId="{A1CD0B47-03FC-4535-A972-2673574CE2F3}" cxnId="{761DFD2E-8B7F-44D0-8E04-73106B2AD597}" type="parTrans">
      <dgm:prSet/>
      <dgm:spPr/>
    </dgm:pt>
    <dgm:pt modelId="{66283CB7-69B8-41D5-A569-950515985F71}" cxnId="{761DFD2E-8B7F-44D0-8E04-73106B2AD597}" type="sibTrans">
      <dgm:prSet/>
      <dgm:spPr/>
    </dgm:pt>
    <dgm:pt modelId="{11A5EA0A-517A-463B-9BA8-5EB54D7D10F8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/>
          </a:r>
          <a:endParaRPr lang="zh-CN" altLang="en-US">
            <a:solidFill>
              <a:schemeClr val="tx1"/>
            </a:solidFill>
          </a:endParaRPr>
        </a:p>
      </dgm:t>
    </dgm:pt>
    <dgm:pt modelId="{E2B15CF1-464F-45CC-BFE4-6F0AA417C19E}" cxnId="{FD687664-E211-4F41-964A-C0783A739300}" type="parTrans">
      <dgm:prSet/>
      <dgm:spPr/>
    </dgm:pt>
    <dgm:pt modelId="{4EA87785-B7B3-4F48-BB13-D91C5DEA8DC1}" cxnId="{FD687664-E211-4F41-964A-C0783A739300}" type="sibTrans">
      <dgm:prSet/>
      <dgm:spPr/>
    </dgm:pt>
    <dgm:pt modelId="{25EF8B53-4C57-43A4-9FE1-40C318A0AD88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/>
          </a:r>
          <a:endParaRPr lang="zh-CN" altLang="en-US">
            <a:solidFill>
              <a:schemeClr val="tx1"/>
            </a:solidFill>
          </a:endParaRPr>
        </a:p>
      </dgm:t>
    </dgm:pt>
    <dgm:pt modelId="{62CE1C4C-AE05-4247-9728-BCA5F5CA780A}" cxnId="{1EC83A80-E110-4979-9C77-8B4185508ABF}" type="parTrans">
      <dgm:prSet/>
      <dgm:spPr/>
    </dgm:pt>
    <dgm:pt modelId="{F463D266-32E5-414A-9781-DA46FFE60955}" cxnId="{1EC83A80-E110-4979-9C77-8B4185508ABF}" type="sibTrans">
      <dgm:prSet/>
      <dgm:spPr/>
    </dgm:pt>
    <dgm:pt modelId="{C3324C34-B814-43DC-9BDD-F57689E6AC8A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/>
          </a:r>
          <a:endParaRPr lang="zh-CN">
            <a:solidFill>
              <a:schemeClr val="tx1"/>
            </a:solidFill>
          </a:endParaRPr>
        </a:p>
      </dgm:t>
    </dgm:pt>
    <dgm:pt modelId="{EDC9F971-5B13-42A0-A16B-E7CCCDF66749}" cxnId="{B0278F5C-8DBA-4BF4-8B54-F9F7516D67C0}" type="parTrans">
      <dgm:prSet/>
      <dgm:spPr/>
    </dgm:pt>
    <dgm:pt modelId="{84236329-EC36-4AE4-B524-BA7F6B5DD675}" cxnId="{B0278F5C-8DBA-4BF4-8B54-F9F7516D67C0}" type="sibTrans">
      <dgm:prSet/>
      <dgm:spPr/>
    </dgm:pt>
    <dgm:pt modelId="{822F3C4C-E5EC-480F-B00B-FB09D0477AE6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/>
          </a:r>
          <a:endParaRPr lang="zh-CN">
            <a:solidFill>
              <a:schemeClr val="tx1"/>
            </a:solidFill>
          </a:endParaRPr>
        </a:p>
      </dgm:t>
    </dgm:pt>
    <dgm:pt modelId="{2B7BFBCC-6D5E-47F8-A19D-1C8ABE653F45}" cxnId="{DD7B217D-DED9-425D-BDE7-03A128C75399}" type="parTrans">
      <dgm:prSet/>
      <dgm:spPr/>
    </dgm:pt>
    <dgm:pt modelId="{9BC3894F-2007-4B19-B528-5372D2494423}" cxnId="{DD7B217D-DED9-425D-BDE7-03A128C75399}" type="sibTrans">
      <dgm:prSet/>
      <dgm:spPr/>
    </dgm:pt>
    <dgm:pt modelId="{8F708F45-1B23-4906-91EE-16BD7B9F1A44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/>
          </a:r>
          <a:endParaRPr lang="zh-CN">
            <a:solidFill>
              <a:schemeClr val="tx1"/>
            </a:solidFill>
          </a:endParaRPr>
        </a:p>
      </dgm:t>
    </dgm:pt>
    <dgm:pt modelId="{90FCFA2D-31CB-40AB-8DB3-277E527009E2}" cxnId="{C5902122-C454-42F3-B86D-ADB0C13AA779}" type="parTrans">
      <dgm:prSet/>
      <dgm:spPr/>
    </dgm:pt>
    <dgm:pt modelId="{FA3B8B16-7415-4C0B-9FBC-8F449EB097B1}" cxnId="{C5902122-C454-42F3-B86D-ADB0C13AA779}" type="sibTrans">
      <dgm:prSet/>
      <dgm:spPr/>
    </dgm:pt>
    <dgm:pt modelId="{32233586-DB1C-412F-BF01-A30CF9FCE2E1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/>
          </a:r>
          <a:endParaRPr lang="zh-CN">
            <a:solidFill>
              <a:schemeClr val="tx1"/>
            </a:solidFill>
          </a:endParaRPr>
        </a:p>
      </dgm:t>
    </dgm:pt>
    <dgm:pt modelId="{24C40DF0-064D-4CFE-BD44-F48D0E23D930}" cxnId="{82012869-4EA6-4251-B161-B65AA05113B5}" type="parTrans">
      <dgm:prSet/>
      <dgm:spPr/>
    </dgm:pt>
    <dgm:pt modelId="{E63DD666-22E2-4014-A8E8-0F82C7B1E8CE}" cxnId="{82012869-4EA6-4251-B161-B65AA05113B5}" type="sibTrans">
      <dgm:prSet/>
      <dgm:spPr/>
    </dgm:pt>
    <dgm:pt modelId="{3A30B1D0-F146-41C6-9373-8CC849B0566C}" type="pres">
      <dgm:prSet presAssocID="{800EE499-D129-484D-B5C0-D0F3AC30E8B1}" presName="linearFlow" presStyleCnt="0">
        <dgm:presLayoutVars>
          <dgm:dir/>
          <dgm:resizeHandles val="exact"/>
        </dgm:presLayoutVars>
      </dgm:prSet>
      <dgm:spPr/>
    </dgm:pt>
    <dgm:pt modelId="{65AAD8D9-A2BB-4BC0-ADC4-32A3E0934999}" type="pres">
      <dgm:prSet presAssocID="{BEB4A0DE-FB16-4C4F-8DEA-03570694B93A}" presName="composite" presStyleCnt="0"/>
      <dgm:spPr/>
    </dgm:pt>
    <dgm:pt modelId="{F8DF891C-0D10-4055-A8A8-3FC34ADEDC5B}" type="pres">
      <dgm:prSet presAssocID="{BEB4A0DE-FB16-4C4F-8DEA-03570694B93A}" presName="imgShp" presStyleLbl="fgImgPlace1" presStyleIdx="0" presStyleCnt="7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5D3E6026-A697-4D8F-84B5-C5321A8528B3}" type="pres">
      <dgm:prSet presAssocID="{BEB4A0DE-FB16-4C4F-8DEA-03570694B93A}" presName="txShp" presStyleLbl="node1" presStyleIdx="0" presStyleCnt="7">
        <dgm:presLayoutVars>
          <dgm:bulletEnabled val="1"/>
        </dgm:presLayoutVars>
      </dgm:prSet>
      <dgm:spPr/>
    </dgm:pt>
    <dgm:pt modelId="{01F33C7F-4C3C-42D3-8542-4BC345A10B4C}" type="pres">
      <dgm:prSet presAssocID="{66283CB7-69B8-41D5-A569-950515985F71}" presName="spacing" presStyleCnt="0"/>
      <dgm:spPr/>
    </dgm:pt>
    <dgm:pt modelId="{5373068E-DCEB-4D3C-BFF1-43C34CE727FD}" type="pres">
      <dgm:prSet presAssocID="{11A5EA0A-517A-463B-9BA8-5EB54D7D10F8}" presName="composite" presStyleCnt="0"/>
      <dgm:spPr/>
    </dgm:pt>
    <dgm:pt modelId="{48C23F44-CDC2-4998-B9C4-F737C51D3228}" type="pres">
      <dgm:prSet presAssocID="{11A5EA0A-517A-463B-9BA8-5EB54D7D10F8}" presName="imgShp" presStyleLbl="fgImgPlace1" presStyleIdx="1" presStyleCnt="7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  <dgm:pt modelId="{DC27DDA6-73A4-45AF-8B52-70E594C6E063}" type="pres">
      <dgm:prSet presAssocID="{11A5EA0A-517A-463B-9BA8-5EB54D7D10F8}" presName="txShp" presStyleLbl="node1" presStyleIdx="1" presStyleCnt="7">
        <dgm:presLayoutVars>
          <dgm:bulletEnabled val="1"/>
        </dgm:presLayoutVars>
      </dgm:prSet>
      <dgm:spPr/>
    </dgm:pt>
    <dgm:pt modelId="{1BD648EC-230D-47E1-A618-F93D265B0703}" type="pres">
      <dgm:prSet presAssocID="{4EA87785-B7B3-4F48-BB13-D91C5DEA8DC1}" presName="spacing" presStyleCnt="0"/>
      <dgm:spPr/>
    </dgm:pt>
    <dgm:pt modelId="{7D4A810A-A6D4-47BA-AF8D-AB4F73C04080}" type="pres">
      <dgm:prSet presAssocID="{25EF8B53-4C57-43A4-9FE1-40C318A0AD88}" presName="composite" presStyleCnt="0"/>
      <dgm:spPr/>
    </dgm:pt>
    <dgm:pt modelId="{69DE5637-6198-4292-ADFF-69DC2A063BC5}" type="pres">
      <dgm:prSet presAssocID="{25EF8B53-4C57-43A4-9FE1-40C318A0AD88}" presName="imgShp" presStyleLbl="fgImgPlace1" presStyleIdx="2" presStyleCnt="7"/>
      <dgm:spPr>
        <a:blipFill>
          <a:blip xmlns:r="http://schemas.openxmlformats.org/officeDocument/2006/relationships" r:embed="rId3"/>
          <a:stretch>
            <a:fillRect/>
          </a:stretch>
        </a:blipFill>
      </dgm:spPr>
    </dgm:pt>
    <dgm:pt modelId="{00C34D87-B2DD-493A-BAA2-1A14EA17DEB1}" type="pres">
      <dgm:prSet presAssocID="{25EF8B53-4C57-43A4-9FE1-40C318A0AD88}" presName="txShp" presStyleLbl="node1" presStyleIdx="2" presStyleCnt="7">
        <dgm:presLayoutVars>
          <dgm:bulletEnabled val="1"/>
        </dgm:presLayoutVars>
      </dgm:prSet>
      <dgm:spPr/>
    </dgm:pt>
    <dgm:pt modelId="{62E5F484-320F-4403-8C3E-C2B3318556A0}" type="pres">
      <dgm:prSet presAssocID="{F463D266-32E5-414A-9781-DA46FFE60955}" presName="spacing" presStyleCnt="0"/>
      <dgm:spPr/>
    </dgm:pt>
    <dgm:pt modelId="{F2405EE6-2134-428F-B471-D877D2750DFE}" type="pres">
      <dgm:prSet presAssocID="{C3324C34-B814-43DC-9BDD-F57689E6AC8A}" presName="composite" presStyleCnt="0"/>
      <dgm:spPr/>
    </dgm:pt>
    <dgm:pt modelId="{5459AF39-9E92-42A3-823C-2166EDA453C2}" type="pres">
      <dgm:prSet presAssocID="{C3324C34-B814-43DC-9BDD-F57689E6AC8A}" presName="imgShp" presStyleLbl="fgImgPlace1" presStyleIdx="3" presStyleCnt="7"/>
      <dgm:spPr>
        <a:blipFill>
          <a:blip xmlns:r="http://schemas.openxmlformats.org/officeDocument/2006/relationships" r:embed="rId4"/>
          <a:stretch>
            <a:fillRect/>
          </a:stretch>
        </a:blipFill>
      </dgm:spPr>
    </dgm:pt>
    <dgm:pt modelId="{8D693FE5-FECC-455C-B180-6F05A968813C}" type="pres">
      <dgm:prSet presAssocID="{C3324C34-B814-43DC-9BDD-F57689E6AC8A}" presName="txShp" presStyleLbl="node1" presStyleIdx="3" presStyleCnt="7">
        <dgm:presLayoutVars>
          <dgm:bulletEnabled val="1"/>
        </dgm:presLayoutVars>
      </dgm:prSet>
      <dgm:spPr/>
    </dgm:pt>
    <dgm:pt modelId="{41AB2E5E-95AC-45CA-9445-7484BB752A49}" type="pres">
      <dgm:prSet presAssocID="{84236329-EC36-4AE4-B524-BA7F6B5DD675}" presName="spacing" presStyleCnt="0"/>
      <dgm:spPr/>
    </dgm:pt>
    <dgm:pt modelId="{14DAE3D9-B686-4799-9CC4-0D6AB8FCC50C}" type="pres">
      <dgm:prSet presAssocID="{822F3C4C-E5EC-480F-B00B-FB09D0477AE6}" presName="composite" presStyleCnt="0"/>
      <dgm:spPr/>
    </dgm:pt>
    <dgm:pt modelId="{2A146BE3-45FB-41D4-BF74-E0FA9B624721}" type="pres">
      <dgm:prSet presAssocID="{822F3C4C-E5EC-480F-B00B-FB09D0477AE6}" presName="imgShp" presStyleLbl="fgImgPlace1" presStyleIdx="4" presStyleCnt="7"/>
      <dgm:spPr>
        <a:blipFill>
          <a:blip xmlns:r="http://schemas.openxmlformats.org/officeDocument/2006/relationships" r:embed="rId5"/>
          <a:stretch>
            <a:fillRect/>
          </a:stretch>
        </a:blipFill>
      </dgm:spPr>
    </dgm:pt>
    <dgm:pt modelId="{6CA725FF-5916-4D4B-B167-B4D0FFB1F28E}" type="pres">
      <dgm:prSet presAssocID="{822F3C4C-E5EC-480F-B00B-FB09D0477AE6}" presName="txShp" presStyleLbl="node1" presStyleIdx="4" presStyleCnt="7">
        <dgm:presLayoutVars>
          <dgm:bulletEnabled val="1"/>
        </dgm:presLayoutVars>
      </dgm:prSet>
      <dgm:spPr/>
    </dgm:pt>
    <dgm:pt modelId="{A74BD09D-CAA2-4964-B096-3A9720834A45}" type="pres">
      <dgm:prSet presAssocID="{9BC3894F-2007-4B19-B528-5372D2494423}" presName="spacing" presStyleCnt="0"/>
      <dgm:spPr/>
    </dgm:pt>
    <dgm:pt modelId="{CDCADB53-DD27-41C5-A093-83DD5C913E7E}" type="pres">
      <dgm:prSet presAssocID="{8F708F45-1B23-4906-91EE-16BD7B9F1A44}" presName="composite" presStyleCnt="0"/>
      <dgm:spPr/>
    </dgm:pt>
    <dgm:pt modelId="{678D211B-9402-4075-AEEC-22E2B211617A}" type="pres">
      <dgm:prSet presAssocID="{8F708F45-1B23-4906-91EE-16BD7B9F1A44}" presName="imgShp" presStyleLbl="fgImgPlace1" presStyleIdx="5" presStyleCnt="7"/>
      <dgm:spPr>
        <a:blipFill>
          <a:blip xmlns:r="http://schemas.openxmlformats.org/officeDocument/2006/relationships" r:embed="rId6"/>
          <a:stretch>
            <a:fillRect/>
          </a:stretch>
        </a:blipFill>
      </dgm:spPr>
    </dgm:pt>
    <dgm:pt modelId="{F5A49127-83A9-4DF1-A8F9-A80814511B97}" type="pres">
      <dgm:prSet presAssocID="{8F708F45-1B23-4906-91EE-16BD7B9F1A44}" presName="txShp" presStyleLbl="node1" presStyleIdx="5" presStyleCnt="7">
        <dgm:presLayoutVars>
          <dgm:bulletEnabled val="1"/>
        </dgm:presLayoutVars>
      </dgm:prSet>
      <dgm:spPr/>
    </dgm:pt>
    <dgm:pt modelId="{2B83E1D9-35D2-42EE-958A-2893D2B9AA71}" type="pres">
      <dgm:prSet presAssocID="{FA3B8B16-7415-4C0B-9FBC-8F449EB097B1}" presName="spacing" presStyleCnt="0"/>
      <dgm:spPr/>
    </dgm:pt>
    <dgm:pt modelId="{A9EB4F67-4796-4DAA-956B-180B622999D0}" type="pres">
      <dgm:prSet presAssocID="{32233586-DB1C-412F-BF01-A30CF9FCE2E1}" presName="composite" presStyleCnt="0"/>
      <dgm:spPr/>
    </dgm:pt>
    <dgm:pt modelId="{2944D3E2-1FBF-4616-A01C-620948A8392D}" type="pres">
      <dgm:prSet presAssocID="{32233586-DB1C-412F-BF01-A30CF9FCE2E1}" presName="imgShp" presStyleLbl="fgImgPlace1" presStyleIdx="6" presStyleCnt="7"/>
      <dgm:spPr>
        <a:blipFill>
          <a:blip xmlns:r="http://schemas.openxmlformats.org/officeDocument/2006/relationships" r:embed="rId7"/>
          <a:stretch>
            <a:fillRect/>
          </a:stretch>
        </a:blipFill>
      </dgm:spPr>
    </dgm:pt>
    <dgm:pt modelId="{BD879807-58A3-4F41-82B2-EE1FA01C247B}" type="pres">
      <dgm:prSet presAssocID="{32233586-DB1C-412F-BF01-A30CF9FCE2E1}" presName="txShp" presStyleLbl="node1" presStyleIdx="6" presStyleCnt="7">
        <dgm:presLayoutVars>
          <dgm:bulletEnabled val="1"/>
        </dgm:presLayoutVars>
      </dgm:prSet>
      <dgm:spPr/>
    </dgm:pt>
  </dgm:ptLst>
  <dgm:cxnLst>
    <dgm:cxn modelId="{761DFD2E-8B7F-44D0-8E04-73106B2AD597}" srcId="{800EE499-D129-484D-B5C0-D0F3AC30E8B1}" destId="{BEB4A0DE-FB16-4C4F-8DEA-03570694B93A}" srcOrd="0" destOrd="0" parTransId="{A1CD0B47-03FC-4535-A972-2673574CE2F3}" sibTransId="{66283CB7-69B8-41D5-A569-950515985F71}"/>
    <dgm:cxn modelId="{FD687664-E211-4F41-964A-C0783A739300}" srcId="{800EE499-D129-484D-B5C0-D0F3AC30E8B1}" destId="{11A5EA0A-517A-463B-9BA8-5EB54D7D10F8}" srcOrd="1" destOrd="0" parTransId="{E2B15CF1-464F-45CC-BFE4-6F0AA417C19E}" sibTransId="{4EA87785-B7B3-4F48-BB13-D91C5DEA8DC1}"/>
    <dgm:cxn modelId="{1EC83A80-E110-4979-9C77-8B4185508ABF}" srcId="{800EE499-D129-484D-B5C0-D0F3AC30E8B1}" destId="{25EF8B53-4C57-43A4-9FE1-40C318A0AD88}" srcOrd="2" destOrd="0" parTransId="{62CE1C4C-AE05-4247-9728-BCA5F5CA780A}" sibTransId="{F463D266-32E5-414A-9781-DA46FFE60955}"/>
    <dgm:cxn modelId="{B0278F5C-8DBA-4BF4-8B54-F9F7516D67C0}" srcId="{800EE499-D129-484D-B5C0-D0F3AC30E8B1}" destId="{C3324C34-B814-43DC-9BDD-F57689E6AC8A}" srcOrd="3" destOrd="0" parTransId="{EDC9F971-5B13-42A0-A16B-E7CCCDF66749}" sibTransId="{84236329-EC36-4AE4-B524-BA7F6B5DD675}"/>
    <dgm:cxn modelId="{DD7B217D-DED9-425D-BDE7-03A128C75399}" srcId="{800EE499-D129-484D-B5C0-D0F3AC30E8B1}" destId="{822F3C4C-E5EC-480F-B00B-FB09D0477AE6}" srcOrd="4" destOrd="0" parTransId="{2B7BFBCC-6D5E-47F8-A19D-1C8ABE653F45}" sibTransId="{9BC3894F-2007-4B19-B528-5372D2494423}"/>
    <dgm:cxn modelId="{C5902122-C454-42F3-B86D-ADB0C13AA779}" srcId="{800EE499-D129-484D-B5C0-D0F3AC30E8B1}" destId="{8F708F45-1B23-4906-91EE-16BD7B9F1A44}" srcOrd="5" destOrd="0" parTransId="{90FCFA2D-31CB-40AB-8DB3-277E527009E2}" sibTransId="{FA3B8B16-7415-4C0B-9FBC-8F449EB097B1}"/>
    <dgm:cxn modelId="{82012869-4EA6-4251-B161-B65AA05113B5}" srcId="{800EE499-D129-484D-B5C0-D0F3AC30E8B1}" destId="{32233586-DB1C-412F-BF01-A30CF9FCE2E1}" srcOrd="6" destOrd="0" parTransId="{24C40DF0-064D-4CFE-BD44-F48D0E23D930}" sibTransId="{E63DD666-22E2-4014-A8E8-0F82C7B1E8CE}"/>
    <dgm:cxn modelId="{716F0C47-44A4-4842-A6E5-F639FFDC005A}" type="presOf" srcId="{800EE499-D129-484D-B5C0-D0F3AC30E8B1}" destId="{3A30B1D0-F146-41C6-9373-8CC849B0566C}" srcOrd="0" destOrd="0" presId="urn:microsoft.com/office/officeart/2005/8/layout/vList3"/>
    <dgm:cxn modelId="{D868242E-3214-4B18-899B-2235AAA11384}" type="presParOf" srcId="{3A30B1D0-F146-41C6-9373-8CC849B0566C}" destId="{65AAD8D9-A2BB-4BC0-ADC4-32A3E0934999}" srcOrd="0" destOrd="0" presId="urn:microsoft.com/office/officeart/2005/8/layout/vList3"/>
    <dgm:cxn modelId="{B0261842-0567-42D2-8540-6B559A769389}" type="presParOf" srcId="{65AAD8D9-A2BB-4BC0-ADC4-32A3E0934999}" destId="{F8DF891C-0D10-4055-A8A8-3FC34ADEDC5B}" srcOrd="0" destOrd="0" presId="urn:microsoft.com/office/officeart/2005/8/layout/vList3"/>
    <dgm:cxn modelId="{93473157-0EDC-412A-B23D-E1EEC81A39E2}" type="presParOf" srcId="{65AAD8D9-A2BB-4BC0-ADC4-32A3E0934999}" destId="{5D3E6026-A697-4D8F-84B5-C5321A8528B3}" srcOrd="1" destOrd="0" presId="urn:microsoft.com/office/officeart/2005/8/layout/vList3"/>
    <dgm:cxn modelId="{1BDA747E-A034-4F64-B620-AEF57656F59D}" type="presOf" srcId="{BEB4A0DE-FB16-4C4F-8DEA-03570694B93A}" destId="{5D3E6026-A697-4D8F-84B5-C5321A8528B3}" srcOrd="0" destOrd="0" presId="urn:microsoft.com/office/officeart/2005/8/layout/vList3"/>
    <dgm:cxn modelId="{933CA73C-4CB3-4E87-AF48-E164966E66A4}" type="presParOf" srcId="{3A30B1D0-F146-41C6-9373-8CC849B0566C}" destId="{01F33C7F-4C3C-42D3-8542-4BC345A10B4C}" srcOrd="1" destOrd="0" presId="urn:microsoft.com/office/officeart/2005/8/layout/vList3"/>
    <dgm:cxn modelId="{41A4A480-DF1A-443D-8014-741E0B4A2A8A}" type="presOf" srcId="{66283CB7-69B8-41D5-A569-950515985F71}" destId="{01F33C7F-4C3C-42D3-8542-4BC345A10B4C}" srcOrd="0" destOrd="0" presId="urn:microsoft.com/office/officeart/2005/8/layout/vList3"/>
    <dgm:cxn modelId="{23BFEC55-335B-41E7-BA2B-5DAC84687E28}" type="presParOf" srcId="{3A30B1D0-F146-41C6-9373-8CC849B0566C}" destId="{5373068E-DCEB-4D3C-BFF1-43C34CE727FD}" srcOrd="2" destOrd="0" presId="urn:microsoft.com/office/officeart/2005/8/layout/vList3"/>
    <dgm:cxn modelId="{418A44FB-05D9-47D6-B82C-5472CC9C956E}" type="presParOf" srcId="{5373068E-DCEB-4D3C-BFF1-43C34CE727FD}" destId="{48C23F44-CDC2-4998-B9C4-F737C51D3228}" srcOrd="0" destOrd="2" presId="urn:microsoft.com/office/officeart/2005/8/layout/vList3"/>
    <dgm:cxn modelId="{35DF6C76-3D75-4F9D-80EA-CF75ED6B3E5D}" type="presParOf" srcId="{5373068E-DCEB-4D3C-BFF1-43C34CE727FD}" destId="{DC27DDA6-73A4-45AF-8B52-70E594C6E063}" srcOrd="1" destOrd="2" presId="urn:microsoft.com/office/officeart/2005/8/layout/vList3"/>
    <dgm:cxn modelId="{4D369188-C8D3-442F-A408-AE3322382391}" type="presOf" srcId="{11A5EA0A-517A-463B-9BA8-5EB54D7D10F8}" destId="{DC27DDA6-73A4-45AF-8B52-70E594C6E063}" srcOrd="0" destOrd="0" presId="urn:microsoft.com/office/officeart/2005/8/layout/vList3"/>
    <dgm:cxn modelId="{45675724-F443-4CC2-91A4-1A2270307E72}" type="presParOf" srcId="{3A30B1D0-F146-41C6-9373-8CC849B0566C}" destId="{1BD648EC-230D-47E1-A618-F93D265B0703}" srcOrd="3" destOrd="0" presId="urn:microsoft.com/office/officeart/2005/8/layout/vList3"/>
    <dgm:cxn modelId="{385C5C1A-3F8B-4325-A849-1319EAD82946}" type="presOf" srcId="{4EA87785-B7B3-4F48-BB13-D91C5DEA8DC1}" destId="{1BD648EC-230D-47E1-A618-F93D265B0703}" srcOrd="0" destOrd="0" presId="urn:microsoft.com/office/officeart/2005/8/layout/vList3"/>
    <dgm:cxn modelId="{ADD83CDA-2969-4A86-9C5E-507A5680CEE4}" type="presParOf" srcId="{3A30B1D0-F146-41C6-9373-8CC849B0566C}" destId="{7D4A810A-A6D4-47BA-AF8D-AB4F73C04080}" srcOrd="4" destOrd="0" presId="urn:microsoft.com/office/officeart/2005/8/layout/vList3"/>
    <dgm:cxn modelId="{0A5DC631-8467-4889-BE58-0C7A3FC24A4A}" type="presParOf" srcId="{7D4A810A-A6D4-47BA-AF8D-AB4F73C04080}" destId="{69DE5637-6198-4292-ADFF-69DC2A063BC5}" srcOrd="0" destOrd="4" presId="urn:microsoft.com/office/officeart/2005/8/layout/vList3"/>
    <dgm:cxn modelId="{4038D1A4-B666-4709-99AA-185AFD62AAF8}" type="presParOf" srcId="{7D4A810A-A6D4-47BA-AF8D-AB4F73C04080}" destId="{00C34D87-B2DD-493A-BAA2-1A14EA17DEB1}" srcOrd="1" destOrd="4" presId="urn:microsoft.com/office/officeart/2005/8/layout/vList3"/>
    <dgm:cxn modelId="{8CDA01CF-7055-47AA-800D-A91CB817E585}" type="presOf" srcId="{25EF8B53-4C57-43A4-9FE1-40C318A0AD88}" destId="{00C34D87-B2DD-493A-BAA2-1A14EA17DEB1}" srcOrd="0" destOrd="0" presId="urn:microsoft.com/office/officeart/2005/8/layout/vList3"/>
    <dgm:cxn modelId="{F06F8FDB-9A25-499C-A864-F531FD85D0FB}" type="presParOf" srcId="{3A30B1D0-F146-41C6-9373-8CC849B0566C}" destId="{62E5F484-320F-4403-8C3E-C2B3318556A0}" srcOrd="5" destOrd="0" presId="urn:microsoft.com/office/officeart/2005/8/layout/vList3"/>
    <dgm:cxn modelId="{309E1427-1BE6-401A-8832-72D38F6A548B}" type="presOf" srcId="{F463D266-32E5-414A-9781-DA46FFE60955}" destId="{62E5F484-320F-4403-8C3E-C2B3318556A0}" srcOrd="0" destOrd="0" presId="urn:microsoft.com/office/officeart/2005/8/layout/vList3"/>
    <dgm:cxn modelId="{A7349181-9B55-4F04-B383-B51113C90B83}" type="presParOf" srcId="{3A30B1D0-F146-41C6-9373-8CC849B0566C}" destId="{F2405EE6-2134-428F-B471-D877D2750DFE}" srcOrd="6" destOrd="0" presId="urn:microsoft.com/office/officeart/2005/8/layout/vList3"/>
    <dgm:cxn modelId="{A17409B0-F16E-4E8A-9FF3-63B78A6A653E}" type="presParOf" srcId="{F2405EE6-2134-428F-B471-D877D2750DFE}" destId="{5459AF39-9E92-42A3-823C-2166EDA453C2}" srcOrd="0" destOrd="6" presId="urn:microsoft.com/office/officeart/2005/8/layout/vList3"/>
    <dgm:cxn modelId="{F02B6969-1E4D-4F63-B7C9-1E95D47BDCB9}" type="presParOf" srcId="{F2405EE6-2134-428F-B471-D877D2750DFE}" destId="{8D693FE5-FECC-455C-B180-6F05A968813C}" srcOrd="1" destOrd="6" presId="urn:microsoft.com/office/officeart/2005/8/layout/vList3"/>
    <dgm:cxn modelId="{B44C8F9B-F8F1-4E95-8214-D525F045A16D}" type="presOf" srcId="{C3324C34-B814-43DC-9BDD-F57689E6AC8A}" destId="{8D693FE5-FECC-455C-B180-6F05A968813C}" srcOrd="0" destOrd="0" presId="urn:microsoft.com/office/officeart/2005/8/layout/vList3"/>
    <dgm:cxn modelId="{136D1016-E990-47E3-AEA2-1E3C89A2BD3A}" type="presParOf" srcId="{3A30B1D0-F146-41C6-9373-8CC849B0566C}" destId="{41AB2E5E-95AC-45CA-9445-7484BB752A49}" srcOrd="7" destOrd="0" presId="urn:microsoft.com/office/officeart/2005/8/layout/vList3"/>
    <dgm:cxn modelId="{06DA7612-F212-4E23-8039-800DC40022E8}" type="presOf" srcId="{84236329-EC36-4AE4-B524-BA7F6B5DD675}" destId="{41AB2E5E-95AC-45CA-9445-7484BB752A49}" srcOrd="0" destOrd="0" presId="urn:microsoft.com/office/officeart/2005/8/layout/vList3"/>
    <dgm:cxn modelId="{DD6C503C-CC2A-4C29-A9E1-F85CE9B95ACE}" type="presParOf" srcId="{3A30B1D0-F146-41C6-9373-8CC849B0566C}" destId="{14DAE3D9-B686-4799-9CC4-0D6AB8FCC50C}" srcOrd="8" destOrd="0" presId="urn:microsoft.com/office/officeart/2005/8/layout/vList3"/>
    <dgm:cxn modelId="{19951B74-CF5D-4892-A134-38678FC38FC4}" type="presParOf" srcId="{14DAE3D9-B686-4799-9CC4-0D6AB8FCC50C}" destId="{2A146BE3-45FB-41D4-BF74-E0FA9B624721}" srcOrd="0" destOrd="8" presId="urn:microsoft.com/office/officeart/2005/8/layout/vList3"/>
    <dgm:cxn modelId="{35A7C4A0-20FD-4D71-9F4E-890079B758BC}" type="presParOf" srcId="{14DAE3D9-B686-4799-9CC4-0D6AB8FCC50C}" destId="{6CA725FF-5916-4D4B-B167-B4D0FFB1F28E}" srcOrd="1" destOrd="8" presId="urn:microsoft.com/office/officeart/2005/8/layout/vList3"/>
    <dgm:cxn modelId="{2454073F-A8CD-4ADC-828E-1DD5CF5DB370}" type="presOf" srcId="{822F3C4C-E5EC-480F-B00B-FB09D0477AE6}" destId="{6CA725FF-5916-4D4B-B167-B4D0FFB1F28E}" srcOrd="0" destOrd="0" presId="urn:microsoft.com/office/officeart/2005/8/layout/vList3"/>
    <dgm:cxn modelId="{CE3C124F-8560-4372-A25A-CB4CB1613179}" type="presParOf" srcId="{3A30B1D0-F146-41C6-9373-8CC849B0566C}" destId="{A74BD09D-CAA2-4964-B096-3A9720834A45}" srcOrd="9" destOrd="0" presId="urn:microsoft.com/office/officeart/2005/8/layout/vList3"/>
    <dgm:cxn modelId="{13616E6D-AAEC-47FC-94BC-6020FADCA5ED}" type="presOf" srcId="{9BC3894F-2007-4B19-B528-5372D2494423}" destId="{A74BD09D-CAA2-4964-B096-3A9720834A45}" srcOrd="0" destOrd="0" presId="urn:microsoft.com/office/officeart/2005/8/layout/vList3"/>
    <dgm:cxn modelId="{5A09FD26-954B-4BCA-A9D9-560E3BEC4B13}" type="presParOf" srcId="{3A30B1D0-F146-41C6-9373-8CC849B0566C}" destId="{CDCADB53-DD27-41C5-A093-83DD5C913E7E}" srcOrd="10" destOrd="0" presId="urn:microsoft.com/office/officeart/2005/8/layout/vList3"/>
    <dgm:cxn modelId="{7664A641-C004-4029-844F-F93367109EC5}" type="presParOf" srcId="{CDCADB53-DD27-41C5-A093-83DD5C913E7E}" destId="{678D211B-9402-4075-AEEC-22E2B211617A}" srcOrd="0" destOrd="10" presId="urn:microsoft.com/office/officeart/2005/8/layout/vList3"/>
    <dgm:cxn modelId="{8CB9C6AB-A402-4EE8-ADA1-9E3CE1B7D3FB}" type="presParOf" srcId="{CDCADB53-DD27-41C5-A093-83DD5C913E7E}" destId="{F5A49127-83A9-4DF1-A8F9-A80814511B97}" srcOrd="1" destOrd="10" presId="urn:microsoft.com/office/officeart/2005/8/layout/vList3"/>
    <dgm:cxn modelId="{D09F3E1F-51EA-43C2-BE45-F1E2EF732D4B}" type="presOf" srcId="{8F708F45-1B23-4906-91EE-16BD7B9F1A44}" destId="{F5A49127-83A9-4DF1-A8F9-A80814511B97}" srcOrd="0" destOrd="0" presId="urn:microsoft.com/office/officeart/2005/8/layout/vList3"/>
    <dgm:cxn modelId="{B41247CF-706B-4B0C-A795-7AE5EC089127}" type="presParOf" srcId="{3A30B1D0-F146-41C6-9373-8CC849B0566C}" destId="{2B83E1D9-35D2-42EE-958A-2893D2B9AA71}" srcOrd="11" destOrd="0" presId="urn:microsoft.com/office/officeart/2005/8/layout/vList3"/>
    <dgm:cxn modelId="{E37BAEF6-DF5B-4EB2-9291-53B57FA15C50}" type="presOf" srcId="{FA3B8B16-7415-4C0B-9FBC-8F449EB097B1}" destId="{2B83E1D9-35D2-42EE-958A-2893D2B9AA71}" srcOrd="0" destOrd="0" presId="urn:microsoft.com/office/officeart/2005/8/layout/vList3"/>
    <dgm:cxn modelId="{A5093DC3-9354-4B57-B2C9-B396851945E2}" type="presParOf" srcId="{3A30B1D0-F146-41C6-9373-8CC849B0566C}" destId="{A9EB4F67-4796-4DAA-956B-180B622999D0}" srcOrd="12" destOrd="0" presId="urn:microsoft.com/office/officeart/2005/8/layout/vList3"/>
    <dgm:cxn modelId="{B4A37DD8-C61E-4105-B217-1164E59FAD38}" type="presParOf" srcId="{A9EB4F67-4796-4DAA-956B-180B622999D0}" destId="{2944D3E2-1FBF-4616-A01C-620948A8392D}" srcOrd="0" destOrd="12" presId="urn:microsoft.com/office/officeart/2005/8/layout/vList3"/>
    <dgm:cxn modelId="{58D99D76-9407-43E7-8DD5-A27A6B10BD38}" type="presParOf" srcId="{A9EB4F67-4796-4DAA-956B-180B622999D0}" destId="{BD879807-58A3-4F41-82B2-EE1FA01C247B}" srcOrd="1" destOrd="12" presId="urn:microsoft.com/office/officeart/2005/8/layout/vList3"/>
    <dgm:cxn modelId="{8CB052F6-7F33-413A-AC40-3D8111582F76}" type="presOf" srcId="{32233586-DB1C-412F-BF01-A30CF9FCE2E1}" destId="{BD879807-58A3-4F41-82B2-EE1FA01C247B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5418455"/>
        <a:chOff x="0" y="0"/>
        <a:chExt cx="8128000" cy="5418455"/>
      </a:xfrm>
    </dsp:grpSpPr>
    <dsp:sp modelId="{5D3E6026-A697-4D8F-84B5-C5321A8528B3}">
      <dsp:nvSpPr>
        <dsp:cNvPr id="4" name="五边形 3"/>
        <dsp:cNvSpPr/>
      </dsp:nvSpPr>
      <dsp:spPr bwMode="white">
        <a:xfrm rot="10800000">
          <a:off x="1520806" y="0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春节</a:t>
          </a:r>
          <a:endParaRPr lang="zh-CN" altLang="en-US">
            <a:solidFill>
              <a:schemeClr val="tx1"/>
            </a:solidFill>
          </a:endParaRPr>
        </a:p>
      </dsp:txBody>
      <dsp:txXfrm rot="10800000">
        <a:off x="1520806" y="0"/>
        <a:ext cx="5405120" cy="637465"/>
      </dsp:txXfrm>
    </dsp:sp>
    <dsp:sp modelId="{F8DF891C-0D10-4055-A8A8-3FC34ADEDC5B}">
      <dsp:nvSpPr>
        <dsp:cNvPr id="3" name="椭圆 2"/>
        <dsp:cNvSpPr/>
      </dsp:nvSpPr>
      <dsp:spPr bwMode="white">
        <a:xfrm>
          <a:off x="1202074" y="0"/>
          <a:ext cx="637465" cy="637465"/>
        </a:xfrm>
        <a:prstGeom prst="ellipse">
          <a:avLst/>
        </a:prstGeom>
        <a:blipFill>
          <a:blip r:embed="rId1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0"/>
        <a:ext cx="637465" cy="637465"/>
      </dsp:txXfrm>
    </dsp:sp>
    <dsp:sp modelId="{DC27DDA6-73A4-45AF-8B52-70E594C6E063}">
      <dsp:nvSpPr>
        <dsp:cNvPr id="6" name="五边形 5"/>
        <dsp:cNvSpPr/>
      </dsp:nvSpPr>
      <dsp:spPr bwMode="white">
        <a:xfrm rot="10800000">
          <a:off x="1520806" y="796832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元宵</a:t>
          </a:r>
          <a:endParaRPr lang="zh-CN" altLang="en-US">
            <a:solidFill>
              <a:schemeClr val="tx1"/>
            </a:solidFill>
          </a:endParaRPr>
        </a:p>
      </dsp:txBody>
      <dsp:txXfrm rot="10800000">
        <a:off x="1520806" y="796832"/>
        <a:ext cx="5405120" cy="637465"/>
      </dsp:txXfrm>
    </dsp:sp>
    <dsp:sp modelId="{48C23F44-CDC2-4998-B9C4-F737C51D3228}">
      <dsp:nvSpPr>
        <dsp:cNvPr id="5" name="椭圆 4"/>
        <dsp:cNvSpPr/>
      </dsp:nvSpPr>
      <dsp:spPr bwMode="white">
        <a:xfrm>
          <a:off x="1202074" y="796832"/>
          <a:ext cx="637465" cy="637465"/>
        </a:xfrm>
        <a:prstGeom prst="ellipse">
          <a:avLst/>
        </a:prstGeom>
        <a:blipFill>
          <a:blip r:embed="rId2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796832"/>
        <a:ext cx="637465" cy="637465"/>
      </dsp:txXfrm>
    </dsp:sp>
    <dsp:sp modelId="{00C34D87-B2DD-493A-BAA2-1A14EA17DEB1}">
      <dsp:nvSpPr>
        <dsp:cNvPr id="8" name="五边形 7"/>
        <dsp:cNvSpPr/>
      </dsp:nvSpPr>
      <dsp:spPr bwMode="white">
        <a:xfrm rot="10800000">
          <a:off x="1520806" y="1593663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清明</a:t>
          </a:r>
          <a:endParaRPr lang="zh-CN" altLang="en-US">
            <a:solidFill>
              <a:schemeClr val="tx1"/>
            </a:solidFill>
          </a:endParaRPr>
        </a:p>
      </dsp:txBody>
      <dsp:txXfrm rot="10800000">
        <a:off x="1520806" y="1593663"/>
        <a:ext cx="5405120" cy="637465"/>
      </dsp:txXfrm>
    </dsp:sp>
    <dsp:sp modelId="{69DE5637-6198-4292-ADFF-69DC2A063BC5}">
      <dsp:nvSpPr>
        <dsp:cNvPr id="7" name="椭圆 6"/>
        <dsp:cNvSpPr/>
      </dsp:nvSpPr>
      <dsp:spPr bwMode="white">
        <a:xfrm>
          <a:off x="1202074" y="1593663"/>
          <a:ext cx="637465" cy="637465"/>
        </a:xfrm>
        <a:prstGeom prst="ellipse">
          <a:avLst/>
        </a:prstGeom>
        <a:blipFill>
          <a:blip r:embed="rId3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1593663"/>
        <a:ext cx="637465" cy="637465"/>
      </dsp:txXfrm>
    </dsp:sp>
    <dsp:sp modelId="{8D693FE5-FECC-455C-B180-6F05A968813C}">
      <dsp:nvSpPr>
        <dsp:cNvPr id="10" name="五边形 9"/>
        <dsp:cNvSpPr/>
      </dsp:nvSpPr>
      <dsp:spPr bwMode="white">
        <a:xfrm rot="10800000">
          <a:off x="1520806" y="2390495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>端午</a:t>
          </a:r>
          <a:endParaRPr lang="zh-CN">
            <a:solidFill>
              <a:schemeClr val="tx1"/>
            </a:solidFill>
          </a:endParaRPr>
        </a:p>
      </dsp:txBody>
      <dsp:txXfrm rot="10800000">
        <a:off x="1520806" y="2390495"/>
        <a:ext cx="5405120" cy="637465"/>
      </dsp:txXfrm>
    </dsp:sp>
    <dsp:sp modelId="{5459AF39-9E92-42A3-823C-2166EDA453C2}">
      <dsp:nvSpPr>
        <dsp:cNvPr id="9" name="椭圆 8"/>
        <dsp:cNvSpPr/>
      </dsp:nvSpPr>
      <dsp:spPr bwMode="white">
        <a:xfrm>
          <a:off x="1202074" y="2390495"/>
          <a:ext cx="637465" cy="637465"/>
        </a:xfrm>
        <a:prstGeom prst="ellipse">
          <a:avLst/>
        </a:prstGeom>
        <a:blipFill>
          <a:blip r:embed="rId4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2390495"/>
        <a:ext cx="637465" cy="637465"/>
      </dsp:txXfrm>
    </dsp:sp>
    <dsp:sp modelId="{6CA725FF-5916-4D4B-B167-B4D0FFB1F28E}">
      <dsp:nvSpPr>
        <dsp:cNvPr id="12" name="五边形 11"/>
        <dsp:cNvSpPr/>
      </dsp:nvSpPr>
      <dsp:spPr bwMode="white">
        <a:xfrm rot="10800000">
          <a:off x="1520806" y="3187326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>七夕</a:t>
          </a:r>
          <a:endParaRPr lang="zh-CN">
            <a:solidFill>
              <a:schemeClr val="tx1"/>
            </a:solidFill>
          </a:endParaRPr>
        </a:p>
      </dsp:txBody>
      <dsp:txXfrm rot="10800000">
        <a:off x="1520806" y="3187326"/>
        <a:ext cx="5405120" cy="637465"/>
      </dsp:txXfrm>
    </dsp:sp>
    <dsp:sp modelId="{2A146BE3-45FB-41D4-BF74-E0FA9B624721}">
      <dsp:nvSpPr>
        <dsp:cNvPr id="11" name="椭圆 10"/>
        <dsp:cNvSpPr/>
      </dsp:nvSpPr>
      <dsp:spPr bwMode="white">
        <a:xfrm>
          <a:off x="1202074" y="3187326"/>
          <a:ext cx="637465" cy="637465"/>
        </a:xfrm>
        <a:prstGeom prst="ellipse">
          <a:avLst/>
        </a:prstGeom>
        <a:blipFill>
          <a:blip r:embed="rId5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3187326"/>
        <a:ext cx="637465" cy="637465"/>
      </dsp:txXfrm>
    </dsp:sp>
    <dsp:sp modelId="{F5A49127-83A9-4DF1-A8F9-A80814511B97}">
      <dsp:nvSpPr>
        <dsp:cNvPr id="14" name="五边形 13"/>
        <dsp:cNvSpPr/>
      </dsp:nvSpPr>
      <dsp:spPr bwMode="white">
        <a:xfrm rot="10800000">
          <a:off x="1520806" y="3984158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>中秋</a:t>
          </a:r>
          <a:endParaRPr lang="zh-CN">
            <a:solidFill>
              <a:schemeClr val="tx1"/>
            </a:solidFill>
          </a:endParaRPr>
        </a:p>
      </dsp:txBody>
      <dsp:txXfrm rot="10800000">
        <a:off x="1520806" y="3984158"/>
        <a:ext cx="5405120" cy="637465"/>
      </dsp:txXfrm>
    </dsp:sp>
    <dsp:sp modelId="{678D211B-9402-4075-AEEC-22E2B211617A}">
      <dsp:nvSpPr>
        <dsp:cNvPr id="13" name="椭圆 12"/>
        <dsp:cNvSpPr/>
      </dsp:nvSpPr>
      <dsp:spPr bwMode="white">
        <a:xfrm>
          <a:off x="1202074" y="3984158"/>
          <a:ext cx="637465" cy="637465"/>
        </a:xfrm>
        <a:prstGeom prst="ellipse">
          <a:avLst/>
        </a:prstGeom>
        <a:blipFill>
          <a:blip r:embed="rId6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3984158"/>
        <a:ext cx="637465" cy="637465"/>
      </dsp:txXfrm>
    </dsp:sp>
    <dsp:sp modelId="{BD879807-58A3-4F41-82B2-EE1FA01C247B}">
      <dsp:nvSpPr>
        <dsp:cNvPr id="16" name="五边形 15"/>
        <dsp:cNvSpPr/>
      </dsp:nvSpPr>
      <dsp:spPr bwMode="white">
        <a:xfrm rot="10800000">
          <a:off x="1520806" y="4780990"/>
          <a:ext cx="5405120" cy="637465"/>
        </a:xfrm>
        <a:prstGeom prst="homePlat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vert="horz" wrap="square" lIns="281104" tIns="99060" rIns="184912" bIns="9906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tx1"/>
              </a:solidFill>
            </a:rPr>
            <a:t>重阳</a:t>
          </a:r>
          <a:endParaRPr lang="zh-CN">
            <a:solidFill>
              <a:schemeClr val="tx1"/>
            </a:solidFill>
          </a:endParaRPr>
        </a:p>
      </dsp:txBody>
      <dsp:txXfrm rot="10800000">
        <a:off x="1520806" y="4780990"/>
        <a:ext cx="5405120" cy="637465"/>
      </dsp:txXfrm>
    </dsp:sp>
    <dsp:sp modelId="{2944D3E2-1FBF-4616-A01C-620948A8392D}">
      <dsp:nvSpPr>
        <dsp:cNvPr id="15" name="椭圆 14"/>
        <dsp:cNvSpPr/>
      </dsp:nvSpPr>
      <dsp:spPr bwMode="white">
        <a:xfrm>
          <a:off x="1202074" y="4780990"/>
          <a:ext cx="637465" cy="637465"/>
        </a:xfrm>
        <a:prstGeom prst="ellipse">
          <a:avLst/>
        </a:prstGeom>
        <a:blipFill>
          <a:blip r:embed="rId7"/>
          <a:stretch>
            <a:fillRect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1202074" y="4780990"/>
        <a:ext cx="637465" cy="637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4C6E5-B999-4098-B18C-1F8CE78BE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4C6E5-B999-4098-B18C-1F8CE78BE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4C6E5-B999-4098-B18C-1F8CE78BE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4C6E5-B999-4098-B18C-1F8CE78BE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4C6E5-B999-4098-B18C-1F8CE78BEF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image" Target="../media/image1.png"/><Relationship Id="rId3" Type="http://schemas.openxmlformats.org/officeDocument/2006/relationships/tags" Target="../tags/tag2.xml"/><Relationship Id="rId25" Type="http://schemas.openxmlformats.org/officeDocument/2006/relationships/tags" Target="../tags/tag17.xml"/><Relationship Id="rId24" Type="http://schemas.openxmlformats.org/officeDocument/2006/relationships/tags" Target="../tags/tag16.xml"/><Relationship Id="rId23" Type="http://schemas.openxmlformats.org/officeDocument/2006/relationships/tags" Target="../tags/tag15.xml"/><Relationship Id="rId22" Type="http://schemas.openxmlformats.org/officeDocument/2006/relationships/tags" Target="../tags/tag14.xml"/><Relationship Id="rId21" Type="http://schemas.openxmlformats.org/officeDocument/2006/relationships/tags" Target="../tags/tag13.xml"/><Relationship Id="rId20" Type="http://schemas.openxmlformats.org/officeDocument/2006/relationships/image" Target="../media/image7.png"/><Relationship Id="rId2" Type="http://schemas.openxmlformats.org/officeDocument/2006/relationships/tags" Target="../tags/tag1.xml"/><Relationship Id="rId19" Type="http://schemas.openxmlformats.org/officeDocument/2006/relationships/tags" Target="../tags/tag12.xml"/><Relationship Id="rId18" Type="http://schemas.openxmlformats.org/officeDocument/2006/relationships/image" Target="../media/image6.png"/><Relationship Id="rId17" Type="http://schemas.openxmlformats.org/officeDocument/2006/relationships/tags" Target="../tags/tag11.xml"/><Relationship Id="rId16" Type="http://schemas.openxmlformats.org/officeDocument/2006/relationships/image" Target="../media/image5.png"/><Relationship Id="rId15" Type="http://schemas.openxmlformats.org/officeDocument/2006/relationships/tags" Target="../tags/tag10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image" Target="../media/image4.png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image" Target="../media/image8.png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image" Target="../media/image2.png"/><Relationship Id="rId5" Type="http://schemas.openxmlformats.org/officeDocument/2006/relationships/tags" Target="../tags/tag86.xml"/><Relationship Id="rId4" Type="http://schemas.openxmlformats.org/officeDocument/2006/relationships/image" Target="../media/image1.png"/><Relationship Id="rId3" Type="http://schemas.openxmlformats.org/officeDocument/2006/relationships/tags" Target="../tags/tag85.xml"/><Relationship Id="rId25" Type="http://schemas.openxmlformats.org/officeDocument/2006/relationships/tags" Target="../tags/tag100.xml"/><Relationship Id="rId24" Type="http://schemas.openxmlformats.org/officeDocument/2006/relationships/tags" Target="../tags/tag99.xml"/><Relationship Id="rId23" Type="http://schemas.openxmlformats.org/officeDocument/2006/relationships/tags" Target="../tags/tag98.xml"/><Relationship Id="rId22" Type="http://schemas.openxmlformats.org/officeDocument/2006/relationships/tags" Target="../tags/tag97.xml"/><Relationship Id="rId21" Type="http://schemas.openxmlformats.org/officeDocument/2006/relationships/tags" Target="../tags/tag96.xml"/><Relationship Id="rId20" Type="http://schemas.openxmlformats.org/officeDocument/2006/relationships/image" Target="../media/image7.png"/><Relationship Id="rId2" Type="http://schemas.openxmlformats.org/officeDocument/2006/relationships/tags" Target="../tags/tag84.xml"/><Relationship Id="rId19" Type="http://schemas.openxmlformats.org/officeDocument/2006/relationships/tags" Target="../tags/tag95.xml"/><Relationship Id="rId18" Type="http://schemas.openxmlformats.org/officeDocument/2006/relationships/image" Target="../media/image6.png"/><Relationship Id="rId17" Type="http://schemas.openxmlformats.org/officeDocument/2006/relationships/tags" Target="../tags/tag94.xml"/><Relationship Id="rId16" Type="http://schemas.openxmlformats.org/officeDocument/2006/relationships/image" Target="../media/image5.png"/><Relationship Id="rId15" Type="http://schemas.openxmlformats.org/officeDocument/2006/relationships/tags" Target="../tags/tag93.xml"/><Relationship Id="rId14" Type="http://schemas.openxmlformats.org/officeDocument/2006/relationships/tags" Target="../tags/tag92.xml"/><Relationship Id="rId13" Type="http://schemas.openxmlformats.org/officeDocument/2006/relationships/tags" Target="../tags/tag91.xml"/><Relationship Id="rId12" Type="http://schemas.openxmlformats.org/officeDocument/2006/relationships/image" Target="../media/image4.png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image" Target="../media/image8.png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image" Target="../media/image8.png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image" Target="../media/image8.png"/><Relationship Id="rId2" Type="http://schemas.openxmlformats.org/officeDocument/2006/relationships/tags" Target="../tags/tag113.xml"/><Relationship Id="rId10" Type="http://schemas.openxmlformats.org/officeDocument/2006/relationships/tags" Target="../tags/tag12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image" Target="../media/image8.png"/><Relationship Id="rId2" Type="http://schemas.openxmlformats.org/officeDocument/2006/relationships/tags" Target="../tags/tag121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image" Target="../media/image8.png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image" Target="../media/image8.png"/><Relationship Id="rId2" Type="http://schemas.openxmlformats.org/officeDocument/2006/relationships/tags" Target="../tags/tag137.xml"/><Relationship Id="rId12" Type="http://schemas.openxmlformats.org/officeDocument/2006/relationships/tags" Target="../tags/tag146.xml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image" Target="../media/image13.png"/><Relationship Id="rId5" Type="http://schemas.openxmlformats.org/officeDocument/2006/relationships/tags" Target="../tags/tag149.xml"/><Relationship Id="rId4" Type="http://schemas.openxmlformats.org/officeDocument/2006/relationships/image" Target="../media/image12.png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8.png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9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6" Type="http://schemas.openxmlformats.org/officeDocument/2006/relationships/tags" Target="../tags/tag36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8.png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image" Target="../media/image8.png"/><Relationship Id="rId2" Type="http://schemas.openxmlformats.org/officeDocument/2006/relationships/tags" Target="../tags/tag44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image" Target="../media/image11.png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image" Target="../media/image8.png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image" Target="../media/image8.png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3941" y="227965"/>
            <a:ext cx="5349875" cy="6708775"/>
            <a:chOff x="7" y="587"/>
            <a:chExt cx="8425" cy="10565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lum bright="6000"/>
            </a:blip>
            <a:srcRect/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>
              <a:lum bright="6000"/>
            </a:blip>
            <a:srcRect/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10" name="流程图: 延期 9"/>
          <p:cNvSpPr/>
          <p:nvPr>
            <p:custDataLst>
              <p:tags r:id="rId7"/>
            </p:custDataLst>
          </p:nvPr>
        </p:nvSpPr>
        <p:spPr>
          <a:xfrm flipH="1">
            <a:off x="2901950" y="7620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1"/>
                </a:solidFill>
              </a:ln>
            </a:endParaRPr>
          </a:p>
        </p:txBody>
      </p:sp>
      <p:pic>
        <p:nvPicPr>
          <p:cNvPr id="11" name="图片 10" descr="60076ba32008fed45d0337233ef2a29a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3559810" y="4086225"/>
            <a:ext cx="8590915" cy="2835275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10"/>
            </p:custDataLst>
          </p:nvPr>
        </p:nvGrpSpPr>
        <p:grpSpPr>
          <a:xfrm flipH="1">
            <a:off x="5172187" y="368300"/>
            <a:ext cx="7078233" cy="2336053"/>
            <a:chOff x="4985" y="560"/>
            <a:chExt cx="13529" cy="4465"/>
          </a:xfrm>
        </p:grpSpPr>
        <p:pic>
          <p:nvPicPr>
            <p:cNvPr id="13" name="图片 12" descr="60076ba32008fed45d0337233ef2a29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rcRect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4" name="椭圆 13"/>
            <p:cNvSpPr/>
            <p:nvPr>
              <p:custDataLst>
                <p:tags r:id="rId13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/>
            <p:cNvSpPr/>
            <p:nvPr>
              <p:custDataLst>
                <p:tags r:id="rId14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>
            <a:lum bright="18000"/>
          </a:blip>
          <a:srcRect/>
          <a:stretch>
            <a:fillRect/>
          </a:stretch>
        </p:blipFill>
        <p:spPr>
          <a:xfrm>
            <a:off x="4404678" y="2966085"/>
            <a:ext cx="1482725" cy="381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7"/>
            </p:custDataLst>
          </p:nvPr>
        </p:nvPicPr>
        <p:blipFill rotWithShape="1">
          <a:blip r:embed="rId18">
            <a:lum bright="48000"/>
          </a:blip>
          <a:srcRect/>
          <a:stretch>
            <a:fillRect/>
          </a:stretch>
        </p:blipFill>
        <p:spPr>
          <a:xfrm flipH="1">
            <a:off x="8231188" y="4241794"/>
            <a:ext cx="2673985" cy="686435"/>
          </a:xfrm>
          <a:prstGeom prst="rect">
            <a:avLst/>
          </a:prstGeom>
        </p:spPr>
      </p:pic>
      <p:pic>
        <p:nvPicPr>
          <p:cNvPr id="21" name="图片 20" descr="90b9e84ed701da1599f8f5c551cd62cb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lum bright="72000"/>
          </a:blip>
          <a:srcRect/>
          <a:stretch>
            <a:fillRect/>
          </a:stretch>
        </p:blipFill>
        <p:spPr>
          <a:xfrm>
            <a:off x="6051233" y="3215640"/>
            <a:ext cx="3075940" cy="76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1"/>
            </p:custDataLst>
          </p:nvPr>
        </p:nvSpPr>
        <p:spPr>
          <a:xfrm>
            <a:off x="5109197" y="2076653"/>
            <a:ext cx="5492140" cy="1834074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000" b="0" spc="600" baseline="0"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2"/>
            </p:custDataLst>
          </p:nvPr>
        </p:nvSpPr>
        <p:spPr>
          <a:xfrm>
            <a:off x="5109197" y="3949694"/>
            <a:ext cx="5492140" cy="56485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286385" y="273050"/>
            <a:ext cx="11905614" cy="6584951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3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dirty="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/>
            <a:srcRect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852" y="268661"/>
            <a:ext cx="5349875" cy="6708775"/>
            <a:chOff x="7" y="587"/>
            <a:chExt cx="8425" cy="10565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lum bright="6000"/>
            </a:blip>
            <a:srcRect/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>
              <a:lum bright="6000"/>
            </a:blip>
            <a:srcRect/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9" name="流程图: 延期 8"/>
          <p:cNvSpPr/>
          <p:nvPr>
            <p:custDataLst>
              <p:tags r:id="rId7"/>
            </p:custDataLst>
          </p:nvPr>
        </p:nvSpPr>
        <p:spPr>
          <a:xfrm flipH="1">
            <a:off x="2901950" y="7620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kern="1200" cap="all" baseline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pic>
        <p:nvPicPr>
          <p:cNvPr id="10" name="图片 9" descr="60076ba32008fed45d0337233ef2a29a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3559810" y="4086225"/>
            <a:ext cx="8590915" cy="2835275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 flipH="1">
            <a:off x="5172710" y="368300"/>
            <a:ext cx="7077710" cy="2335530"/>
            <a:chOff x="4985" y="560"/>
            <a:chExt cx="13528" cy="446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rcRect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13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1200" cap="all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4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1200" cap="all" baseline="0">
                <a:latin typeface="Arial" panose="020B0604020202020204" pitchFamily="34" charset="0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>
            <a:lum bright="18000"/>
          </a:blip>
          <a:srcRect/>
          <a:stretch>
            <a:fillRect/>
          </a:stretch>
        </p:blipFill>
        <p:spPr>
          <a:xfrm>
            <a:off x="4404678" y="2966085"/>
            <a:ext cx="1482725" cy="381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7"/>
            </p:custDataLst>
          </p:nvPr>
        </p:nvPicPr>
        <p:blipFill rotWithShape="1">
          <a:blip r:embed="rId18">
            <a:lum bright="48000"/>
          </a:blip>
          <a:srcRect/>
          <a:stretch>
            <a:fillRect/>
          </a:stretch>
        </p:blipFill>
        <p:spPr>
          <a:xfrm flipH="1">
            <a:off x="7761288" y="3905250"/>
            <a:ext cx="2673985" cy="686435"/>
          </a:xfrm>
          <a:prstGeom prst="rect">
            <a:avLst/>
          </a:prstGeom>
        </p:spPr>
      </p:pic>
      <p:pic>
        <p:nvPicPr>
          <p:cNvPr id="17" name="图片 16" descr="90b9e84ed701da1599f8f5c551cd62cb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lum bright="72000"/>
          </a:blip>
          <a:srcRect/>
          <a:stretch>
            <a:fillRect/>
          </a:stretch>
        </p:blipFill>
        <p:spPr>
          <a:xfrm>
            <a:off x="6051233" y="3215640"/>
            <a:ext cx="3075940" cy="76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1"/>
            </p:custDataLst>
          </p:nvPr>
        </p:nvSpPr>
        <p:spPr>
          <a:xfrm>
            <a:off x="5533390" y="2251710"/>
            <a:ext cx="5085715" cy="162941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all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3" hasCustomPrompt="1"/>
            <p:custDataLst>
              <p:tags r:id="rId25"/>
            </p:custDataLst>
          </p:nvPr>
        </p:nvSpPr>
        <p:spPr>
          <a:xfrm>
            <a:off x="5533268" y="3916681"/>
            <a:ext cx="5085464" cy="526234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2800" kern="12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86385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flipH="1">
            <a:off x="10544175" y="5905500"/>
            <a:ext cx="1647825" cy="952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4128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-36830" y="2948305"/>
            <a:ext cx="1613535" cy="15551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 flipH="1">
            <a:off x="10615295" y="2948305"/>
            <a:ext cx="1578610" cy="1555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 flipH="1">
            <a:off x="3695065" y="-256540"/>
            <a:ext cx="8722995" cy="2823210"/>
            <a:chOff x="4985" y="560"/>
            <a:chExt cx="13528" cy="4464"/>
          </a:xfrm>
        </p:grpSpPr>
        <p:pic>
          <p:nvPicPr>
            <p:cNvPr id="8" name="图片 7" descr="60076ba32008fed45d0337233ef2a29a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lum bright="-6000"/>
            </a:blip>
            <a:srcRect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9" name="椭圆 8"/>
            <p:cNvSpPr/>
            <p:nvPr>
              <p:custDataLst>
                <p:tags r:id="rId5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6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7"/>
            </p:custDataLst>
          </p:nvPr>
        </p:nvGrpSpPr>
        <p:grpSpPr>
          <a:xfrm flipH="1">
            <a:off x="-5848" y="1301236"/>
            <a:ext cx="12206913" cy="5300859"/>
            <a:chOff x="4857" y="-184"/>
            <a:chExt cx="12473" cy="483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>
              <a:lum bright="-12000"/>
            </a:blip>
            <a:srcRect/>
            <a:stretch>
              <a:fillRect/>
            </a:stretch>
          </p:blipFill>
          <p:spPr>
            <a:xfrm>
              <a:off x="4857" y="-184"/>
              <a:ext cx="12473" cy="430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10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1"/>
              </p:custDataLst>
            </p:nvPr>
          </p:nvSpPr>
          <p:spPr>
            <a:xfrm>
              <a:off x="7586" y="2759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3074035" y="3040380"/>
            <a:ext cx="6044565" cy="914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3073811" y="3987277"/>
            <a:ext cx="6044379" cy="1428535"/>
          </a:xfrm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bright="6000"/>
          </a:blip>
          <a:srcRect/>
          <a:stretch>
            <a:fillRect/>
          </a:stretch>
        </p:blipFill>
        <p:spPr>
          <a:xfrm>
            <a:off x="6776085" y="-243205"/>
            <a:ext cx="5459095" cy="7098030"/>
          </a:xfrm>
          <a:prstGeom prst="rect">
            <a:avLst/>
          </a:prstGeom>
        </p:spPr>
      </p:pic>
      <p:sp>
        <p:nvSpPr>
          <p:cNvPr id="7" name="流程图: 延期 6"/>
          <p:cNvSpPr/>
          <p:nvPr>
            <p:custDataLst>
              <p:tags r:id="rId4"/>
            </p:custDataLst>
          </p:nvPr>
        </p:nvSpPr>
        <p:spPr>
          <a:xfrm>
            <a:off x="2961640" y="12065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286385" y="273050"/>
            <a:ext cx="11905614" cy="6584951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3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dirty="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/>
            <a:srcRect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6.xml"/><Relationship Id="rId7" Type="http://schemas.openxmlformats.org/officeDocument/2006/relationships/tags" Target="../tags/tag16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tags" Target="../tags/tag16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68.xml"/><Relationship Id="rId4" Type="http://schemas.openxmlformats.org/officeDocument/2006/relationships/image" Target="../media/image14.jpeg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.xml"/><Relationship Id="rId1" Type="http://schemas.openxmlformats.org/officeDocument/2006/relationships/tags" Target="../tags/tag170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171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3.xml"/><Relationship Id="rId1" Type="http://schemas.openxmlformats.org/officeDocument/2006/relationships/tags" Target="../tags/tag17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173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5.xml"/><Relationship Id="rId1" Type="http://schemas.openxmlformats.org/officeDocument/2006/relationships/tags" Target="../tags/tag1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prstTxWarp prst="textArchUp">
              <a:avLst/>
            </a:prstTxWarp>
            <a:normAutofit/>
          </a:bodyPr>
          <a:lstStyle/>
          <a:p>
            <a:r>
              <a:rPr lang="zh-CN" altLang="en-US" sz="7200" b="1" dirty="0"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古诗词赏析</a:t>
            </a:r>
            <a:endParaRPr lang="zh-CN" altLang="en-US" sz="7200" b="1" dirty="0">
              <a:effectLst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  <p:bldLst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p>
            <a:r>
              <a:rPr lang="zh-CN" altLang="en-US" dirty="0"/>
              <a:t>感谢欣赏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7301865" y="2012315"/>
            <a:ext cx="1397635" cy="2833370"/>
          </a:xfrm>
          <a:prstGeom prst="rect">
            <a:avLst/>
          </a:prstGeom>
          <a:noFill/>
        </p:spPr>
        <p:txBody>
          <a:bodyPr wrap="square" rtlCol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zh-CN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rPr>
              <a:t>目</a:t>
            </a:r>
            <a:endParaRPr lang="zh-CN" altLang="zh-CN" sz="9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尚巍手书W" panose="00020600040101010101" pitchFamily="18" charset="-122"/>
            </a:endParaRPr>
          </a:p>
          <a:p>
            <a:pPr algn="ctr" fontAlgn="auto">
              <a:lnSpc>
                <a:spcPct val="100000"/>
              </a:lnSpc>
            </a:pPr>
            <a:r>
              <a:rPr lang="zh-CN" altLang="zh-CN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rPr>
              <a:t>录</a:t>
            </a:r>
            <a:endParaRPr lang="zh-CN" altLang="zh-CN" sz="9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尚巍手书W" panose="00020600040101010101" pitchFamily="18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-9525" y="54673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677285" y="661035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春节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77285" y="1452245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元宵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70935" y="2245995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清明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64585" y="3020695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端午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82035" y="3814445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七夕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37585" y="4627245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中秋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64585" y="5443220"/>
            <a:ext cx="2495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重阳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pPr marL="1440180" algn="l">
              <a:lnSpc>
                <a:spcPct val="150000"/>
              </a:lnSpc>
            </a:pPr>
            <a:r>
              <a:rPr lang="zh-CN" altLang="zh-CN" sz="4400" dirty="0">
                <a:latin typeface="楷体" panose="02010609060101010101" charset="-122"/>
                <a:ea typeface="楷体" panose="02010609060101010101" charset="-122"/>
              </a:rPr>
              <a:t>元旦</a:t>
            </a:r>
            <a:endParaRPr lang="zh-CN" altLang="zh-CN" sz="4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582930" y="2370455"/>
            <a:ext cx="3956685" cy="324104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marL="230505" indent="0"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爆竹声中一岁除，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pPr marL="230505" indent="0"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春风送暖入屠苏。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pPr marL="230505" indent="0"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千门万户曈曈日，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pPr marL="230505" indent="0"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总把新桃换旧符。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内容占位符 2" descr="D:\张亭\信息技术\北理  信息技术-xuxiie\源文件\5\新建文件夹\元旦配图.jpg元旦配图"/>
          <p:cNvPicPr>
            <a:picLocks noGrp="1" noChangeAspect="1"/>
          </p:cNvPicPr>
          <p:nvPr>
            <p:ph sz="quarter" idx="14"/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5429250" y="1058228"/>
            <a:ext cx="5943600" cy="4462145"/>
          </a:xfrm>
          <a:prstGeom prst="round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86710" y="1637030"/>
            <a:ext cx="19297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宋·王安石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  <p:bldLst>
      <p:bldP spid="4" grpId="0"/>
      <p:bldP spid="4" grpId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>
            <a:spLocks noGrp="1"/>
          </p:cNvSpPr>
          <p:nvPr/>
        </p:nvSpPr>
        <p:spPr>
          <a:xfrm>
            <a:off x="830650" y="49854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青玉案˙元夕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830580" y="1915160"/>
            <a:ext cx="4343400" cy="4313555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东风夜放花千树。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更吹落、星如雨。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宝马雕车香满路。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凤箫声动，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玉壶光转，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5000"/>
              </a:lnSpc>
              <a:spcAft>
                <a:spcPts val="5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一夜鱼龙舞。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74615" y="1267460"/>
            <a:ext cx="1753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宋˙辛弃疾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6928485" y="1915160"/>
            <a:ext cx="3877200" cy="3938400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蛾儿雪柳黄金缕。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笑语盈盈暗香去。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众里寻他千百度。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蓦然回首，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那人却在，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algn="l">
              <a:lnSpc>
                <a:spcPct val="125000"/>
              </a:lnSpc>
              <a:spcAft>
                <a:spcPts val="50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灯火阑珊处。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  <p:bldLst>
      <p:bldP spid="3" grpId="0"/>
      <p:bldP spid="3" grpId="1"/>
      <p:bldP spid="6" grpId="0"/>
      <p:bldP spid="6" grpId="1"/>
      <p:bldP spid="4" grpId="0" animBg="1"/>
      <p:bldP spid="7" grpId="0" animBg="1"/>
      <p:bldP spid="4" grpId="1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495925" y="741680"/>
            <a:ext cx="2219325" cy="705485"/>
          </a:xfrm>
        </p:spPr>
        <p:txBody>
          <a:bodyPr>
            <a:normAutofit fontScale="90000"/>
          </a:bodyPr>
          <a:p>
            <a:r>
              <a:rPr lang="zh-CN" altLang="en-US" sz="489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</a:t>
            </a:r>
            <a:r>
              <a:rPr lang="en-US" altLang="zh-CN" sz="489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89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</a:t>
            </a:r>
            <a:endParaRPr lang="zh-CN" altLang="en-US" sz="489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57320" y="2411095"/>
            <a:ext cx="4979670" cy="3523615"/>
          </a:xfrm>
        </p:spPr>
        <p:txBody>
          <a:bodyPr/>
          <a:p>
            <a:pPr marL="0" indent="0" algn="ctr">
              <a:lnSpc>
                <a:spcPct val="125000"/>
              </a:lnSpc>
              <a:spcBef>
                <a:spcPts val="1000"/>
              </a:spcBef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清明时节雨纷纷，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lnSpc>
                <a:spcPct val="125000"/>
              </a:lnSpc>
              <a:spcBef>
                <a:spcPts val="1000"/>
              </a:spcBef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路上行人欲断魂。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lnSpc>
                <a:spcPct val="125000"/>
              </a:lnSpc>
              <a:spcBef>
                <a:spcPts val="1000"/>
              </a:spcBef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借问酒家何处有，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ctr">
              <a:lnSpc>
                <a:spcPct val="125000"/>
              </a:lnSpc>
              <a:spcBef>
                <a:spcPts val="1000"/>
              </a:spcBef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牧童遥指杏花村。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57670" y="1717675"/>
            <a:ext cx="159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唐.杜牧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  <p:bldLst>
      <p:bldP spid="4" grpId="0"/>
      <p:bldP spid="4" grpId="1"/>
      <p:bldP spid="6" grpId="0"/>
      <p:bldP spid="6" grpId="1"/>
      <p:bldP spid="5" grpId="0" build="p"/>
      <p:bldP spid="5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995170" y="647065"/>
            <a:ext cx="3912235" cy="705485"/>
          </a:xfrm>
        </p:spPr>
        <p:txBody>
          <a:bodyPr>
            <a:noAutofit/>
          </a:bodyPr>
          <a:p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浣溪沙˙端午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内容占位符 4" descr="7b0a202020202262756c6c6574223a20227b5c2263617465676f727949645c223a31303032352c5c2274656d706c61746549645c223a32303233313231317d220a7d0a"/>
          <p:cNvSpPr>
            <a:spLocks noGrp="1"/>
          </p:cNvSpPr>
          <p:nvPr>
            <p:ph sz="half" idx="1"/>
          </p:nvPr>
        </p:nvSpPr>
        <p:spPr>
          <a:xfrm>
            <a:off x="857885" y="2001520"/>
            <a:ext cx="4696460" cy="4170045"/>
          </a:xfrm>
          <a:ln>
            <a:solidFill>
              <a:schemeClr val="accent4">
                <a:lumMod val="75000"/>
              </a:schemeClr>
            </a:solidFill>
          </a:ln>
        </p:spPr>
        <p:txBody>
          <a:bodyPr vert="horz" lIns="90000" tIns="46800" rIns="90000" bIns="46800" rtlCol="0">
            <a:noAutofit/>
          </a:bodyPr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轻汗微微透碧纨，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明朝端午浴芳兰。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留香涨腻满晴川。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彩线轻缠红玉臂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小符斜挂绿云鬟。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>
              <a:lnSpc>
                <a:spcPct val="120000"/>
              </a:lnSpc>
              <a:buClr>
                <a:srgbClr val="EC5F74"/>
              </a:buClr>
              <a:buSzPct val="80000"/>
              <a:buFont typeface="Wingdings" panose="05000000000000000000" charset="0"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佳人相见一千年。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05605" y="1398270"/>
            <a:ext cx="159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宋˙苏轼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25" name="Picture 1"/>
          <p:cNvPicPr>
            <a:picLocks noChangeArrowheads="1" noChangeShapeType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755" y="2187575"/>
            <a:ext cx="4926013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  <p:bldLst>
      <p:bldP spid="4" grpId="0"/>
      <p:bldP spid="4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62050" y="434340"/>
            <a:ext cx="2544445" cy="705485"/>
          </a:xfrm>
        </p:spPr>
        <p:txBody>
          <a:bodyPr>
            <a:noAutofit/>
          </a:bodyPr>
          <a:lstStyle/>
          <a:p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鹊桥仙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608330" y="1501140"/>
            <a:ext cx="4787265" cy="2557145"/>
          </a:xfrm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>
            <a:noAutofit/>
          </a:bodyPr>
          <a:lstStyle/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纤云弄巧，飞星传恨，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银汉迢迢暗度。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金风玉露一相逢，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便胜却人间无数。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781685" y="4222750"/>
            <a:ext cx="9933305" cy="2192020"/>
          </a:xfrm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>
              <a:lnSpc>
                <a:spcPct val="175000"/>
              </a:lnSpc>
            </a:pPr>
            <a:r>
              <a:rPr lang="zh-CN" altLang="en-US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秦观(1049年-1100年9月17日)，字太虚、少游学者称淮海居士。扬州高邮（今属江苏）人。自少豪隽，慷慨之气溢于文辞。强志盛气，喜读兵书，好大而见奇。其诗内容广泛，家居时写了不少田园诗和闲适诗，在各地游历时写了不少记游诗。欧阳修之后，北宋诗坛往往以文字为诗，以议论为诗，以才学为诗，秦观诗却感情深沉，形象鲜明，意境以妩秀清丽为主，又能展现壮阔气象，自成一家，没有同时代诗人的通病。</a:t>
            </a:r>
            <a:endParaRPr lang="zh-CN" altLang="en-US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19450" y="1040765"/>
            <a:ext cx="159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宋˙秦观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内容占位符 2"/>
          <p:cNvSpPr>
            <a:spLocks noGrp="1"/>
          </p:cNvSpPr>
          <p:nvPr/>
        </p:nvSpPr>
        <p:spPr>
          <a:xfrm>
            <a:off x="5927725" y="1501140"/>
            <a:ext cx="4787265" cy="2557780"/>
          </a:xfrm>
          <a:prstGeom prst="rect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柔情似水，佳期如梦，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忍顾鹊桥归路。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两情若是久长时，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>
              <a:lnSpc>
                <a:spcPct val="120000"/>
              </a:lnSpc>
              <a:spcAft>
                <a:spcPts val="0"/>
              </a:spcAft>
              <a:buClr>
                <a:srgbClr val="EC5F74"/>
              </a:buClr>
              <a:buSzPct val="8000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又岂在朝朝暮暮。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50665" y="502920"/>
            <a:ext cx="3134360" cy="705485"/>
          </a:xfrm>
        </p:spPr>
        <p:txBody>
          <a:bodyPr>
            <a:noAutofit/>
          </a:bodyPr>
          <a:p>
            <a:pPr algn="ctr"/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望月怀远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1471295" y="2228850"/>
            <a:ext cx="5771515" cy="3052445"/>
          </a:xfrm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vert="horz" lIns="90000" tIns="46800" rIns="90000" bIns="46800" rtlCol="0">
            <a:normAutofit/>
          </a:bodyPr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海上生明月，天涯共此时。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情人怨遥夜，竟夕起相思。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灭烛怜光满，披衣觉露滋。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不堪盈手赠，还寝梦佳期。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8045" y="1488440"/>
            <a:ext cx="159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唐.张九龄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 descr="望月怀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7055" y="1892935"/>
            <a:ext cx="2494915" cy="3527425"/>
          </a:xfrm>
          <a:prstGeom prst="ellips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  <p:bldLst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955290" y="511175"/>
            <a:ext cx="6044565" cy="914400"/>
          </a:xfrm>
        </p:spPr>
        <p:txBody>
          <a:bodyPr>
            <a:noAutofit/>
          </a:bodyPr>
          <a:p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九月九日忆山东兄弟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474345" y="1998345"/>
            <a:ext cx="5176520" cy="2861945"/>
          </a:xfrm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vert="horz" lIns="90000" tIns="46800" rIns="90000" bIns="46800" rtlCol="0">
            <a:normAutofit/>
          </a:bodyPr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独在异乡为异客，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每逢佳节倍思亲。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遥知兄弟登高处，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lvl="0" algn="ctr">
              <a:lnSpc>
                <a:spcPct val="125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遍插茱萸少一人。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80330" y="1425575"/>
            <a:ext cx="1594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唐˙王维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69405" y="1997710"/>
            <a:ext cx="3977640" cy="286258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>
            <a:noAutofit/>
          </a:bodyPr>
          <a:p>
            <a:pPr marL="0" indent="457200" fontAlgn="auto">
              <a:lnSpc>
                <a:spcPct val="125000"/>
              </a:lnSpc>
              <a:spcAft>
                <a:spcPts val="0"/>
              </a:spcAft>
              <a:buNone/>
            </a:pPr>
            <a:r>
              <a:rPr lang="zh-CN" altLang="en-US" dirty="0">
                <a:sym typeface="+mn-ea"/>
              </a:rPr>
              <a:t>诗作感时伤世，于九九重阳之日，只身一人独处异地。年十七之少年亦或首次离家赴远，“独在异乡为异客”。</a:t>
            </a:r>
            <a:endParaRPr lang="en-US" altLang="zh-CN" dirty="0">
              <a:sym typeface="+mn-ea"/>
            </a:endParaRPr>
          </a:p>
          <a:p>
            <a:pPr marL="0" indent="457200" fontAlgn="auto">
              <a:lnSpc>
                <a:spcPct val="125000"/>
              </a:lnSpc>
              <a:spcAft>
                <a:spcPts val="0"/>
              </a:spcAft>
              <a:buNone/>
            </a:pPr>
            <a:r>
              <a:rPr lang="zh-CN" altLang="en-US" dirty="0">
                <a:sym typeface="+mn-ea"/>
              </a:rPr>
              <a:t>而重阳之前即已远行，此时已是屡经佳节，故“每逢佳节倍思亲”。唯于此尤重亲情之重阳，格外黯然神伤、深触心弦，由此写下此千古华章。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807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807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2807"/>
  <p:tag name="KSO_WM_TEMPLATE_THUMBS_INDEX" val="1、4、6、7、9、10、11、12、14"/>
</p:tagLst>
</file>

<file path=ppt/tags/tag161.xml><?xml version="1.0" encoding="utf-8"?>
<p:tagLst xmlns:p="http://schemas.openxmlformats.org/presentationml/2006/main">
  <p:tag name="KSO_WM_UNIT_ISCONTENTSTITLE" val="0"/>
  <p:tag name="KSO_WM_UNIT_PRESET_TEXT" val="中国古韵文化通用模板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807_1*a*1"/>
  <p:tag name="KSO_WM_TEMPLATE_CATEGORY" val="custom"/>
  <p:tag name="KSO_WM_TEMPLATE_INDEX" val="20202807"/>
  <p:tag name="KSO_WM_UNIT_LAYERLEVEL" val="1"/>
  <p:tag name="KSO_WM_TAG_VERSION" val="1.0"/>
  <p:tag name="KSO_WM_BEAUTIFY_FLAG" val="#wm#"/>
  <p:tag name="KSO_WM_UNIT_ISNUMDGMTITLE" val="0"/>
</p:tagLst>
</file>

<file path=ppt/tags/tag162.xml><?xml version="1.0" encoding="utf-8"?>
<p:tagLst xmlns:p="http://schemas.openxmlformats.org/presentationml/2006/main">
  <p:tag name="KSO_WM_SLIDE_ID" val="custom20202807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807"/>
  <p:tag name="KSO_WM_SLIDE_LAYOUT" val="a"/>
  <p:tag name="KSO_WM_SLIDE_LAYOUT_CNT" val="2"/>
  <p:tag name="KSO_WM_TEMPLATE_THUMBS_INDEX" val="1、4、6、7、9、10、11、12、14、15"/>
  <p:tag name="KSO_WM_SPECIAL_SOURCE" val="bdnull"/>
</p:tagLst>
</file>

<file path=ppt/tags/tag163.xml><?xml version="1.0" encoding="utf-8"?>
<p:tagLst xmlns:p="http://schemas.openxmlformats.org/presentationml/2006/main">
  <p:tag name="KSO_WM_UNIT_ISCONTENTSTITLE" val="1"/>
  <p:tag name="KSO_WM_UNIT_PRESET_TEXT" val="目&#13;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807_6*a*1"/>
  <p:tag name="KSO_WM_TEMPLATE_CATEGORY" val="custom"/>
  <p:tag name="KSO_WM_TEMPLATE_INDEX" val="20202807"/>
  <p:tag name="KSO_WM_UNIT_LAYERLEVEL" val="1"/>
  <p:tag name="KSO_WM_TAG_VERSION" val="1.0"/>
  <p:tag name="KSO_WM_BEAUTIFY_FLAG" val="#wm#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SLIDE_ID" val="custom20202807_6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807"/>
  <p:tag name="KSO_WM_SLIDE_LAYOUT" val="a_l"/>
  <p:tag name="KSO_WM_SLIDE_LAYOUT_CNT" val="1_1"/>
  <p:tag name="KSO_WM_SPECIAL_SOURCE" val="bdnull"/>
</p:tagLst>
</file>

<file path=ppt/tags/tag165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807_10*a*1"/>
  <p:tag name="KSO_WM_TEMPLATE_CATEGORY" val="custom"/>
  <p:tag name="KSO_WM_TEMPLATE_INDEX" val="20202807"/>
  <p:tag name="KSO_WM_UNIT_LAYERLEVEL" val="1"/>
  <p:tag name="KSO_WM_TAG_VERSION" val="1.0"/>
  <p:tag name="KSO_WM_BEAUTIFY_FLAG" val="#wm#"/>
  <p:tag name="KSO_WM_UNIT_ISNUMDGMTITLE" val="0"/>
</p:tagLst>
</file>

<file path=ppt/tags/tag166.xml><?xml version="1.0" encoding="utf-8"?>
<p:tagLst xmlns:p="http://schemas.openxmlformats.org/presentationml/2006/main"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21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807_10*f*1"/>
  <p:tag name="KSO_WM_TEMPLATE_CATEGORY" val="custom"/>
  <p:tag name="KSO_WM_TEMPLATE_INDEX" val="20202807"/>
  <p:tag name="KSO_WM_UNIT_LAYERLEVEL" val="1"/>
  <p:tag name="KSO_WM_TAG_VERSION" val="1.0"/>
  <p:tag name="KSO_WM_BEAUTIFY_FLAG" val="#wm#"/>
  <p:tag name="KSO_WM_UNIT_SUBTYPE" val="a"/>
</p:tagLst>
</file>

<file path=ppt/tags/tag167.xml><?xml version="1.0" encoding="utf-8"?>
<p:tagLst xmlns:p="http://schemas.openxmlformats.org/presentationml/2006/main">
  <p:tag name="KSO_WM_UNIT_VALUE" val="1411*165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02807_10*d*1"/>
  <p:tag name="KSO_WM_TEMPLATE_CATEGORY" val="custom"/>
  <p:tag name="KSO_WM_TEMPLATE_INDEX" val="20202807"/>
  <p:tag name="KSO_WM_UNIT_SUPPORT_UNIT_TYPE" val="[&quot;all&quot;]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SLIDE_ID" val="custom20202807_10"/>
  <p:tag name="KSO_WM_TEMPLATE_SUBCATEGORY" val="0"/>
  <p:tag name="KSO_WM_SLIDE_TYPE" val="text"/>
  <p:tag name="KSO_WM_SLIDE_SUBTYPE" val="picTxt"/>
  <p:tag name="KSO_WM_SLIDE_ITEM_CNT" val="0"/>
  <p:tag name="KSO_WM_SLIDE_INDEX" val="10"/>
  <p:tag name="KSO_WM_SLIDE_SIZE" val="845*400"/>
  <p:tag name="KSO_WM_SLIDE_POSITION" val="45*60"/>
  <p:tag name="KSO_WM_TAG_VERSION" val="1.0"/>
  <p:tag name="KSO_WM_BEAUTIFY_FLAG" val="#wm#"/>
  <p:tag name="KSO_WM_TEMPLATE_CATEGORY" val="custom"/>
  <p:tag name="KSO_WM_TEMPLATE_INDEX" val="20202807"/>
  <p:tag name="KSO_WM_SLIDE_LAYOUT" val="a_d_f"/>
  <p:tag name="KSO_WM_SLIDE_LAYOUT_CNT" val="1_1_1"/>
  <p:tag name="KSO_WM_TEMPLATE_MASTER_TYPE" val="1"/>
  <p:tag name="KSO_WM_TEMPLATE_COLOR_TYPE" val="1"/>
  <p:tag name="KSO_WM_SPECIAL_SOURCE" val="bdnull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  <p:tag name="KSO_WM_SPECIAL_SOURCE" val="bdnull"/>
</p:tagLst>
</file>

<file path=ppt/tags/tag1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ID" val="custom20202807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807"/>
  <p:tag name="KSO_WM_SLIDE_LAYOUT" val="a_b_e"/>
  <p:tag name="KSO_WM_SLIDE_LAYOUT_CNT" val="1_1_1"/>
  <p:tag name="KSO_WM_SPECIAL_SOURCE" val="bdnull"/>
</p:tagLst>
</file>

<file path=ppt/tags/tag171.xml><?xml version="1.0" encoding="utf-8"?>
<p:tagLst xmlns:p="http://schemas.openxmlformats.org/presentationml/2006/main">
  <p:tag name="KSO_WM_SLIDE_ID" val="custom20202807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807"/>
  <p:tag name="KSO_WM_SLIDE_LAYOUT" val="a_b_e"/>
  <p:tag name="KSO_WM_SLIDE_LAYOUT_CNT" val="1_1_1"/>
  <p:tag name="KSO_WM_SPECIAL_SOURCE" val="bdnull"/>
</p:tagLst>
</file>

<file path=ppt/tags/tag172.xml><?xml version="1.0" encoding="utf-8"?>
<p:tagLst xmlns:p="http://schemas.openxmlformats.org/presentationml/2006/main">
  <p:tag name="KSO_WM_SLIDE_ID" val="custom20202807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807"/>
  <p:tag name="KSO_WM_SLIDE_LAYOUT" val="a_b_e"/>
  <p:tag name="KSO_WM_SLIDE_LAYOUT_CNT" val="1_1_1"/>
  <p:tag name="KSO_WM_SPECIAL_SOURCE" val="bdnull"/>
</p:tagLst>
</file>

<file path=ppt/tags/tag173.xml><?xml version="1.0" encoding="utf-8"?>
<p:tagLst xmlns:p="http://schemas.openxmlformats.org/presentationml/2006/main">
  <p:tag name="KSO_WM_SLIDE_ID" val="custom20202807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807"/>
  <p:tag name="KSO_WM_SLIDE_LAYOUT" val="a_b_e"/>
  <p:tag name="KSO_WM_SLIDE_LAYOUT_CNT" val="1_1_1"/>
  <p:tag name="KSO_WM_SPECIAL_SOURCE" val="bdnull"/>
</p:tagLst>
</file>

<file path=ppt/tags/tag174.xml><?xml version="1.0" encoding="utf-8"?>
<p:tagLst xmlns:p="http://schemas.openxmlformats.org/presentationml/2006/main">
  <p:tag name="KSO_WM_SLIDE_ID" val="custom20202807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807"/>
  <p:tag name="KSO_WM_SLIDE_LAYOUT" val="a_b_e"/>
  <p:tag name="KSO_WM_SLIDE_LAYOUT_CNT" val="1_1_1"/>
  <p:tag name="KSO_WM_SPECIAL_SOURCE" val="bdnull"/>
</p:tagLst>
</file>

<file path=ppt/tags/tag175.xml><?xml version="1.0" encoding="utf-8"?>
<p:tagLst xmlns:p="http://schemas.openxmlformats.org/presentationml/2006/main">
  <p:tag name="KSO_WM_UNIT_ISCONTENTS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807_15*a*1"/>
  <p:tag name="KSO_WM_TEMPLATE_CATEGORY" val="custom"/>
  <p:tag name="KSO_WM_TEMPLATE_INDEX" val="20202807"/>
  <p:tag name="KSO_WM_UNIT_LAYERLEVEL" val="1"/>
  <p:tag name="KSO_WM_TAG_VERSION" val="1.0"/>
  <p:tag name="KSO_WM_BEAUTIFY_FLAG" val="#wm#"/>
  <p:tag name="KSO_WM_UNIT_PRESET_TEXT" val="感谢欣赏"/>
  <p:tag name="KSO_WM_UNIT_ISNUMDGMTITLE" val="0"/>
</p:tagLst>
</file>

<file path=ppt/tags/tag176.xml><?xml version="1.0" encoding="utf-8"?>
<p:tagLst xmlns:p="http://schemas.openxmlformats.org/presentationml/2006/main">
  <p:tag name="KSO_WM_SLIDE_ID" val="custom20202807_15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2807"/>
  <p:tag name="KSO_WM_SLIDE_LAYOUT" val="a_b"/>
  <p:tag name="KSO_WM_SLIDE_LAYOUT_CNT" val="1_1"/>
  <p:tag name="KSO_WM_SPECIAL_SOURCE" val="bdnull"/>
</p:tagLst>
</file>

<file path=ppt/tags/tag177.xml><?xml version="1.0" encoding="utf-8"?>
<p:tagLst xmlns:p="http://schemas.openxmlformats.org/presentationml/2006/main">
  <p:tag name="KSO_DOCER_TEMPLATE_OPEN_ONCE_MARK" val="1"/>
  <p:tag name="COMMONDATA" val="eyJoZGlkIjoiMjQ2YWIwNzBmYmYzOGY5N2YyMjcyMmY0NWEyYmMwY2YifQ==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0*i*1"/>
  <p:tag name="KSO_WM_UNIT_BK_DARK_LIGHT" val="2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20202807">
      <a:dk1>
        <a:srgbClr val="000000"/>
      </a:dk1>
      <a:lt1>
        <a:srgbClr val="FFFFFF"/>
      </a:lt1>
      <a:dk2>
        <a:srgbClr val="E9E8E2"/>
      </a:dk2>
      <a:lt2>
        <a:srgbClr val="F4F3EE"/>
      </a:lt2>
      <a:accent1>
        <a:srgbClr val="BACB98"/>
      </a:accent1>
      <a:accent2>
        <a:srgbClr val="C4C093"/>
      </a:accent2>
      <a:accent3>
        <a:srgbClr val="CDB996"/>
      </a:accent3>
      <a:accent4>
        <a:srgbClr val="CEAF96"/>
      </a:accent4>
      <a:accent5>
        <a:srgbClr val="D0AC9D"/>
      </a:accent5>
      <a:accent6>
        <a:srgbClr val="CFAAA2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2.xml><?xml version="1.0" encoding="utf-8"?>
<a:themeOverride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3.xml><?xml version="1.0" encoding="utf-8"?>
<a:themeOverride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4.xml><?xml version="1.0" encoding="utf-8"?>
<a:themeOverride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5.xml><?xml version="1.0" encoding="utf-8"?>
<a:themeOverride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732</Words>
  <Application>WPS 演示</Application>
  <PresentationFormat>宽屏</PresentationFormat>
  <Paragraphs>106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隶书</vt:lpstr>
      <vt:lpstr>汉仪尚巍手书W</vt:lpstr>
      <vt:lpstr>微软雅黑</vt:lpstr>
      <vt:lpstr>楷体</vt:lpstr>
      <vt:lpstr>Wingdings</vt:lpstr>
      <vt:lpstr>Arial Unicode MS</vt:lpstr>
      <vt:lpstr>Calibri</vt:lpstr>
      <vt:lpstr>Office 主题​​</vt:lpstr>
      <vt:lpstr>古诗词赏析</vt:lpstr>
      <vt:lpstr>PowerPoint 演示文稿</vt:lpstr>
      <vt:lpstr>元旦</vt:lpstr>
      <vt:lpstr>PowerPoint 演示文稿</vt:lpstr>
      <vt:lpstr>清  明</vt:lpstr>
      <vt:lpstr>浣溪沙˙端午</vt:lpstr>
      <vt:lpstr>鹊桥仙</vt:lpstr>
      <vt:lpstr>望月怀远</vt:lpstr>
      <vt:lpstr>九月九日忆山东兄弟</vt:lpstr>
      <vt:lpstr>感谢欣赏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</cp:lastModifiedBy>
  <cp:revision>182</cp:revision>
  <dcterms:created xsi:type="dcterms:W3CDTF">2019-06-19T02:08:00Z</dcterms:created>
  <dcterms:modified xsi:type="dcterms:W3CDTF">2025-06-11T01:26:50Z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373B4EE6AC774A9588C3E0B77DFE4AB2</vt:lpwstr>
  </property>
</Properties>
</file>